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DED68-22DB-703B-A537-F3C16C5AE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E1538-12AD-A819-2433-28C618DA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71D-BA54-5197-54DD-98671F08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BA689-A26E-4A3E-CF92-069C6728D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B3D74-C1FB-2D59-5EB3-0207B993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10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817A3-9936-FBEE-C05C-5DDB227F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FA961-9378-4781-11D7-791BAA4FD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06E2C-24AF-9686-4DA6-F3B94125F7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4849A-C5EF-899C-D5B5-9EE9263B0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EDCFE-12CD-BB74-808D-9697FB34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60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60515-6AA8-F4F7-004D-D4EA5022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8EA6D-24A9-08ED-6929-C14501FB4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2CA14-3CF4-D0BD-17AC-C53D460B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FCF96-2D20-B694-3641-B7BD8C02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15EA9-E202-16F2-8773-1305A44F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0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287AF-C087-3C70-9F05-92AD7CAC1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29002-1A91-292E-6DF6-24CAA1923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BC91A-B543-7FF8-68D3-4CDB157D5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9493D-47B8-4366-D79C-40B418B8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9035A-BD93-2C5B-3DE7-EC7F13509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B10A3-55BC-8355-80E6-7BC63B836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998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34CAB-479D-DA3F-AA51-51891EF9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BDD26-1141-1C30-87AA-113A99460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51E5C-7995-741B-5938-CB3679D2F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A792F1-9E28-AF4C-CC60-8804D6236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68AA8-4977-9D8E-561E-3ECB013B6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09BC0D-C43C-073B-F32D-3A581BDE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2E6735-C5F2-5E85-3391-BA9172A8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890880-7D63-B177-5D50-B758F2ED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825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266D-7BEC-0AA2-40AD-6B68596AE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EE108-D5A0-1BCC-803C-8EEFF1B3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954FD4-BA10-CFCE-9E3D-71E80C0E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882022-6699-A8AF-804B-DD405AEB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629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F714E3-E8A1-88C8-B80A-F9833BC4EE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BBC4D2-7912-085B-0199-5572B99A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23CDD-6191-1FFD-F1BD-101A7DBA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35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5818-7626-67E7-146C-08520898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65A59-9E2D-1C97-FF6A-A799D685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8996D-3A7D-A5FA-3AA9-27ADBF7C0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BB82-6BBC-BD56-01C0-B9C508BCE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0CF76-A3D4-AD47-D77A-766BC6E2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209CC-01BE-5B1C-09E3-6CD9EBD2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89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C9479-12AB-52DA-F8A5-828C55794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008E2B-46A0-9FD9-3114-23C850AF63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5C303-A9DE-98E6-B2EB-38635BCA4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0683C-C56B-FA33-4EF1-FDCE3F0C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ED7F2-3E6D-C6D4-13E2-AB265945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9067F-9AC1-FEF9-DAA6-F244054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035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0F57E-7143-A98F-AD76-A4EC25E7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FFD49-6549-3FA5-946C-46D0C4263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A1642-7116-9DA9-03AB-07CE9FE1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42D28-4DAB-E071-9FC2-BFFDE84C6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96345-5E94-E3C4-3D20-48B394D19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032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F50D7-2568-F9C1-6A1A-3FB06680B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26050B-2329-8D85-4C32-8B4F16042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9FD67-3BCE-92BC-B327-E984D580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BD01A2-3511-4774-A62F-C7EE349960B5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04702-0C45-09E2-C33D-2BBF94EAB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F3FD7-F2F4-D3D3-5A5E-ED4553AB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121E1-BC8E-4884-8160-DB1271C0FE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34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E3DEAC-935D-6FE0-FD82-61B282D9F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A3DFA-F186-4AB5-7AC2-83DE0A93E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754C9-68E3-BC3D-CFF5-E39B0A211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5338" y="6356350"/>
            <a:ext cx="22284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121E1-BC8E-4884-8160-DB1271C0FEB1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7" name="Picture 6" descr="G:\dphicon.jpg">
            <a:extLst>
              <a:ext uri="{FF2B5EF4-FFF2-40B4-BE49-F238E27FC236}">
                <a16:creationId xmlns:a16="http://schemas.microsoft.com/office/drawing/2014/main" id="{73991D43-DDB0-B391-8611-316BA36E2977}"/>
              </a:ext>
            </a:extLst>
          </p:cNvPr>
          <p:cNvPicPr/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2727"/>
          <a:stretch>
            <a:fillRect/>
          </a:stretch>
        </p:blipFill>
        <p:spPr bwMode="auto">
          <a:xfrm>
            <a:off x="3445565" y="6237770"/>
            <a:ext cx="5300870" cy="51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DTP2\Downloads\100 Years DPH Logos_15.06.2022.png">
            <a:extLst>
              <a:ext uri="{FF2B5EF4-FFF2-40B4-BE49-F238E27FC236}">
                <a16:creationId xmlns:a16="http://schemas.microsoft.com/office/drawing/2014/main" id="{D8A324CC-C6B9-1796-1846-F7DB44A1E7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7441" y="93695"/>
            <a:ext cx="794559" cy="5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38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C00000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5F84-4B57-8B40-6C3F-4CD43440C5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AB04A-8DAD-25FC-E88C-2048DBB023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97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Vidhya Viswanathan</dc:creator>
  <cp:lastModifiedBy>Vidhya Viswanathan</cp:lastModifiedBy>
  <cp:revision>2</cp:revision>
  <dcterms:created xsi:type="dcterms:W3CDTF">2022-11-03T16:40:20Z</dcterms:created>
  <dcterms:modified xsi:type="dcterms:W3CDTF">2022-11-03T16:56:50Z</dcterms:modified>
</cp:coreProperties>
</file>